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81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726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26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374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215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759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39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265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131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586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998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853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4E0DD-9111-40F4-AF0D-FA5CC6E9343E}" type="datetimeFigureOut">
              <a:rPr lang="en-IE" smtClean="0"/>
              <a:t>25/11/2021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96FC1-9C31-4C9D-805A-45386D574D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09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797F13DA-31EF-47B3-B7F0-A27B66BAF7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954" y="860823"/>
            <a:ext cx="9149954" cy="5139928"/>
            <a:chOff x="-5" y="3"/>
            <a:chExt cx="7685" cy="431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BF88CE1A-7861-412F-9507-2E794FE9B2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3"/>
              <a:ext cx="7685" cy="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350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D1E6A0A4-48CD-4EB7-85EF-AF6AC5001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3"/>
              <a:ext cx="7692" cy="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4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04D3219-663E-45C2-9EE4-7B83909F56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938" y="200025"/>
            <a:ext cx="9159876" cy="6457950"/>
            <a:chOff x="-5" y="126"/>
            <a:chExt cx="5770" cy="406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23791BC-C82F-42F9-8E48-09466D3BB0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126"/>
              <a:ext cx="5770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318053BA-EB97-4E3E-A871-588EAA36E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26"/>
              <a:ext cx="5776" cy="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413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5DA22005-E732-4070-8943-26FD12B588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50" y="209550"/>
            <a:ext cx="9131300" cy="6438900"/>
            <a:chOff x="4" y="132"/>
            <a:chExt cx="5752" cy="405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E7DEB85-FEE5-4E99-9537-BC5D044A0F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" y="132"/>
              <a:ext cx="5752" cy="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0866AB6D-89D9-4529-9FBF-4108D8A68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132"/>
              <a:ext cx="5758" cy="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505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303DE55-7F04-4F61-9980-5AFBB4F378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50" y="209550"/>
            <a:ext cx="9131300" cy="6438900"/>
            <a:chOff x="4" y="132"/>
            <a:chExt cx="5752" cy="405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9665727-E1A5-46CF-90A2-A537E000F9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" y="132"/>
              <a:ext cx="5752" cy="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606C2243-C248-49D2-9B58-005FC7AA4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132"/>
              <a:ext cx="5758" cy="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981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B592D4B1-0D14-426F-B487-3BBBDA9A2E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938" y="200025"/>
            <a:ext cx="9159876" cy="6457950"/>
            <a:chOff x="-5" y="126"/>
            <a:chExt cx="5770" cy="406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00A90B5-FDE2-4CD2-9386-4E2C4F43A0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126"/>
              <a:ext cx="5770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13317" name="Picture 5">
              <a:extLst>
                <a:ext uri="{FF2B5EF4-FFF2-40B4-BE49-F238E27FC236}">
                  <a16:creationId xmlns:a16="http://schemas.microsoft.com/office/drawing/2014/main" id="{6032390F-E047-4333-8E19-1156D4373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26"/>
              <a:ext cx="5776" cy="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378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B2728CA-F1E1-4453-B805-2CC082AD39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50" y="219075"/>
            <a:ext cx="9105900" cy="6419850"/>
            <a:chOff x="12" y="138"/>
            <a:chExt cx="5736" cy="40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72C2EEB-6760-4441-B8BE-D5A74EBEA5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" y="138"/>
              <a:ext cx="5736" cy="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A7660890-72C2-4E69-8B20-8C2FE0576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138"/>
              <a:ext cx="5742" cy="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526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83AB1596-4E69-41AF-84E5-8F11F364C4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863600"/>
            <a:ext cx="9144000" cy="5130800"/>
            <a:chOff x="0" y="544"/>
            <a:chExt cx="5760" cy="323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0592D51-6DD4-4F15-8240-F244ABD21A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544"/>
              <a:ext cx="5760" cy="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id="{78A64E5E-0F57-4A91-8860-F78E7379E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4"/>
              <a:ext cx="5765" cy="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81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0FFDB12-4B4E-486B-AF80-DCB61A4C79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662" y="219075"/>
            <a:ext cx="9106676" cy="6419850"/>
            <a:chOff x="776" y="0"/>
            <a:chExt cx="6128" cy="432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B1ED0C7-313D-4F53-A8CB-8495F892D5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6" y="0"/>
              <a:ext cx="612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350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27B5AEC2-CD33-4B10-8FFB-BCF18F36F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0"/>
              <a:ext cx="6135" cy="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436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978858A6-80E8-4C0D-820E-0C460A67C9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4763" y="866775"/>
            <a:ext cx="9153526" cy="5124450"/>
            <a:chOff x="-3" y="546"/>
            <a:chExt cx="5766" cy="322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F9EF1F90-5AC8-4CF1-8EB8-07A686E121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3" y="546"/>
              <a:ext cx="5766" cy="3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2999C2AA-6F07-4C35-8A39-A5CFFA912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546"/>
              <a:ext cx="5774" cy="3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479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FECDD2E-778E-41F3-BC9C-5ED0B67D35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04788"/>
            <a:ext cx="9144000" cy="6448425"/>
            <a:chOff x="0" y="129"/>
            <a:chExt cx="5760" cy="4062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8B099FE-584C-4509-8FAA-85016DEACF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29"/>
              <a:ext cx="5760" cy="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E344953B-F10B-4635-BEB6-8648A1D7A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"/>
              <a:ext cx="5766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253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1DE46FD-8102-47D3-8E6E-12217FCF3F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938" y="200025"/>
            <a:ext cx="9159876" cy="6457950"/>
            <a:chOff x="-5" y="126"/>
            <a:chExt cx="5770" cy="406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833371E3-89C7-4620-AE36-9E509577AA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126"/>
              <a:ext cx="5770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A4F06747-FA48-41B9-8F17-EDF749A6D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26"/>
              <a:ext cx="5776" cy="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160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DC75C6E4-15CE-4830-8A04-22A3DF601D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50" y="209550"/>
            <a:ext cx="9131300" cy="6438900"/>
            <a:chOff x="4" y="132"/>
            <a:chExt cx="5752" cy="405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30E10CF-F8FD-42DF-A3C6-AB0E72309C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" y="132"/>
              <a:ext cx="5752" cy="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B296FCEA-57BA-4D0E-B12B-E0D890214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132"/>
              <a:ext cx="5758" cy="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758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F40866A3-27B2-4105-B5AE-C2459E52A8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938" y="200025"/>
            <a:ext cx="9159876" cy="6457950"/>
            <a:chOff x="-5" y="126"/>
            <a:chExt cx="5770" cy="406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BB5C3B8-6F34-4F43-9314-AD9C3A342A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126"/>
              <a:ext cx="5770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7F7F0186-0BF7-469D-A79F-B3D819CD4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26"/>
              <a:ext cx="5776" cy="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87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30BBA0ED-39A3-4264-B708-802A8F6D87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50" y="209550"/>
            <a:ext cx="9131300" cy="6438900"/>
            <a:chOff x="4" y="132"/>
            <a:chExt cx="5752" cy="405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0847262-D37A-4D03-8EB6-B9B969782D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" y="132"/>
              <a:ext cx="5752" cy="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98FDF9D8-8887-4F27-9944-A623144F7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132"/>
              <a:ext cx="5758" cy="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917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5B7DD26-50C9-4613-9229-38FAE5E092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7938" y="200025"/>
            <a:ext cx="9159876" cy="6457950"/>
            <a:chOff x="-5" y="126"/>
            <a:chExt cx="5770" cy="406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D49FB8F-45DC-415D-B54D-0171880DCA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" y="126"/>
              <a:ext cx="5770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5FAFCADA-F505-416F-A012-684C6E261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26"/>
              <a:ext cx="5776" cy="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441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 Mulhern</dc:creator>
  <cp:lastModifiedBy>Mick Mulhern</cp:lastModifiedBy>
  <cp:revision>1</cp:revision>
  <dcterms:created xsi:type="dcterms:W3CDTF">2021-11-25T15:55:08Z</dcterms:created>
  <dcterms:modified xsi:type="dcterms:W3CDTF">2021-11-25T22:13:26Z</dcterms:modified>
</cp:coreProperties>
</file>